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E0"/>
    <a:srgbClr val="FF9393"/>
    <a:srgbClr val="453507"/>
    <a:srgbClr val="F2D57E"/>
    <a:srgbClr val="BAE2F4"/>
    <a:srgbClr val="FEFBF4"/>
    <a:srgbClr val="FCF6E4"/>
    <a:srgbClr val="F7E5B3"/>
    <a:srgbClr val="ED4D37"/>
    <a:srgbClr val="8C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94634" autoAdjust="0"/>
  </p:normalViewPr>
  <p:slideViewPr>
    <p:cSldViewPr snapToGrid="0" showGuides="1">
      <p:cViewPr>
        <p:scale>
          <a:sx n="66" d="100"/>
          <a:sy n="66" d="100"/>
        </p:scale>
        <p:origin x="1698" y="864"/>
      </p:cViewPr>
      <p:guideLst>
        <p:guide orient="horz" pos="368"/>
        <p:guide orient="horz" pos="4042"/>
        <p:guide pos="7491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7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microsoft.com/office/2007/relationships/hdphoto" Target="../media/hdphoto6.wdp"/><Relationship Id="rId10" Type="http://schemas.openxmlformats.org/officeDocument/2006/relationships/image" Target="../media/image53.jpe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8.png"/><Relationship Id="rId3" Type="http://schemas.openxmlformats.org/officeDocument/2006/relationships/image" Target="../media/image50.jpeg"/><Relationship Id="rId7" Type="http://schemas.openxmlformats.org/officeDocument/2006/relationships/image" Target="../media/image52.png"/><Relationship Id="rId12" Type="http://schemas.openxmlformats.org/officeDocument/2006/relationships/image" Target="../media/image41.png"/><Relationship Id="rId17" Type="http://schemas.microsoft.com/office/2007/relationships/hdphoto" Target="../media/hdphoto6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11" Type="http://schemas.openxmlformats.org/officeDocument/2006/relationships/image" Target="../media/image40.png"/><Relationship Id="rId5" Type="http://schemas.openxmlformats.org/officeDocument/2006/relationships/image" Target="../media/image53.jpeg"/><Relationship Id="rId15" Type="http://schemas.openxmlformats.org/officeDocument/2006/relationships/image" Target="../media/image56.png"/><Relationship Id="rId10" Type="http://schemas.microsoft.com/office/2007/relationships/hdphoto" Target="../media/hdphoto5.wdp"/><Relationship Id="rId4" Type="http://schemas.openxmlformats.org/officeDocument/2006/relationships/image" Target="../media/image49.png"/><Relationship Id="rId9" Type="http://schemas.openxmlformats.org/officeDocument/2006/relationships/image" Target="../media/image39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3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jpg"/><Relationship Id="rId10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9.png"/><Relationship Id="rId3" Type="http://schemas.openxmlformats.org/officeDocument/2006/relationships/image" Target="../media/image51.jpg"/><Relationship Id="rId7" Type="http://schemas.openxmlformats.org/officeDocument/2006/relationships/image" Target="../media/image50.jpe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jpeg"/><Relationship Id="rId5" Type="http://schemas.microsoft.com/office/2007/relationships/hdphoto" Target="../media/hdphoto6.wdp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6.png"/><Relationship Id="rId1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814125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FAA9A4-7570-A130-6F18-AB73B1430018}"/>
              </a:ext>
            </a:extLst>
          </p:cNvPr>
          <p:cNvGrpSpPr/>
          <p:nvPr/>
        </p:nvGrpSpPr>
        <p:grpSpPr>
          <a:xfrm>
            <a:off x="976251" y="1804276"/>
            <a:ext cx="4606254" cy="3024982"/>
            <a:chOff x="976251" y="1943172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976251" y="1943172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1190321" y="2278177"/>
              <a:ext cx="4178114" cy="2517218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BB970FE-1905-C47E-C25F-2930F13A0AED}"/>
              </a:ext>
            </a:extLst>
          </p:cNvPr>
          <p:cNvGrpSpPr/>
          <p:nvPr/>
        </p:nvGrpSpPr>
        <p:grpSpPr>
          <a:xfrm>
            <a:off x="294018" y="804194"/>
            <a:ext cx="902419" cy="153888"/>
            <a:chOff x="300038" y="465292"/>
            <a:chExt cx="902419" cy="15388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78E8410-AD6E-B361-5D6F-FB2D6997C959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6A6E458-9899-4F7E-424E-CDD9BA62CE6E}"/>
                </a:ext>
              </a:extLst>
            </p:cNvPr>
            <p:cNvSpPr txBox="1"/>
            <p:nvPr/>
          </p:nvSpPr>
          <p:spPr>
            <a:xfrm>
              <a:off x="471488" y="465292"/>
              <a:ext cx="730969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외형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3102131" y="3286101"/>
                <a:ext cx="2159183" cy="123111"/>
                <a:chOff x="4945336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945336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69150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437670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헤드 어택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C7FB33-9A5B-069D-A2E7-284C7F43C913}"/>
              </a:ext>
            </a:extLst>
          </p:cNvPr>
          <p:cNvGrpSpPr/>
          <p:nvPr/>
        </p:nvGrpSpPr>
        <p:grpSpPr>
          <a:xfrm>
            <a:off x="2814321" y="1016311"/>
            <a:ext cx="6563359" cy="5252408"/>
            <a:chOff x="2794000" y="1016311"/>
            <a:chExt cx="6563359" cy="5252408"/>
          </a:xfrm>
        </p:grpSpPr>
        <p:pic>
          <p:nvPicPr>
            <p:cNvPr id="22" name="그림 21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725AFDF2-835E-7652-8FDE-60353FF0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6" t="467" r="25627" b="21108"/>
            <a:stretch/>
          </p:blipFill>
          <p:spPr>
            <a:xfrm>
              <a:off x="2794000" y="1016311"/>
              <a:ext cx="6563359" cy="5252408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>
              <a:softEdge rad="38100"/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0A8C879-CE55-1FD5-606D-DD3F2CA8651B}"/>
                </a:ext>
              </a:extLst>
            </p:cNvPr>
            <p:cNvGrpSpPr/>
            <p:nvPr/>
          </p:nvGrpSpPr>
          <p:grpSpPr>
            <a:xfrm>
              <a:off x="3431237" y="1197154"/>
              <a:ext cx="5288885" cy="4890723"/>
              <a:chOff x="3649823" y="1197154"/>
              <a:chExt cx="5288885" cy="489072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DF40E1A-C200-0849-80C9-65D907F3A4CF}"/>
                  </a:ext>
                </a:extLst>
              </p:cNvPr>
              <p:cNvGrpSpPr/>
              <p:nvPr/>
            </p:nvGrpSpPr>
            <p:grpSpPr>
              <a:xfrm>
                <a:off x="6656706" y="1197154"/>
                <a:ext cx="2282002" cy="4890723"/>
                <a:chOff x="6786699" y="1197154"/>
                <a:chExt cx="2282002" cy="489072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A0EC994-CFA6-2A66-67BE-F0DA1ABE610B}"/>
                    </a:ext>
                  </a:extLst>
                </p:cNvPr>
                <p:cNvGrpSpPr/>
                <p:nvPr/>
              </p:nvGrpSpPr>
              <p:grpSpPr>
                <a:xfrm>
                  <a:off x="6786699" y="1197154"/>
                  <a:ext cx="2282002" cy="1033583"/>
                  <a:chOff x="6786699" y="1197154"/>
                  <a:chExt cx="2282002" cy="1033583"/>
                </a:xfrm>
              </p:grpSpPr>
              <p:pic>
                <p:nvPicPr>
                  <p:cNvPr id="212" name="그림 211" descr="스케치, 그림, 일러스트레이션, 가상의 캐릭터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E710AD-FF5F-9575-6ADF-CFF6E8EE9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81" t="17471" r="78305" b="59056"/>
                  <a:stretch/>
                </p:blipFill>
                <p:spPr>
                  <a:xfrm>
                    <a:off x="6934194" y="1471692"/>
                    <a:ext cx="426222" cy="426312"/>
                  </a:xfrm>
                  <a:prstGeom prst="ellipse">
                    <a:avLst/>
                  </a:prstGeom>
                </p:spPr>
              </p:pic>
              <p:pic>
                <p:nvPicPr>
                  <p:cNvPr id="213" name="그림 21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ADC964C-29AF-0EF3-E2DF-FB88B694F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1349441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15" name="사각형: 둥근 모서리 214">
                    <a:extLst>
                      <a:ext uri="{FF2B5EF4-FFF2-40B4-BE49-F238E27FC236}">
                        <a16:creationId xmlns:a16="http://schemas.microsoft.com/office/drawing/2014/main" id="{56671A9A-A178-D093-91D5-A1F1B5A72B3A}"/>
                      </a:ext>
                    </a:extLst>
                  </p:cNvPr>
                  <p:cNvSpPr/>
                  <p:nvPr/>
                </p:nvSpPr>
                <p:spPr>
                  <a:xfrm>
                    <a:off x="6879395" y="203895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Lv.0/1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217" name="그룹 216">
                    <a:extLst>
                      <a:ext uri="{FF2B5EF4-FFF2-40B4-BE49-F238E27FC236}">
                        <a16:creationId xmlns:a16="http://schemas.microsoft.com/office/drawing/2014/main" id="{C087F482-6D0B-0F29-ADAF-6DCD0AADC498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183843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220" name="사각형: 둥근 모서리 219">
                      <a:extLst>
                        <a:ext uri="{FF2B5EF4-FFF2-40B4-BE49-F238E27FC236}">
                          <a16:creationId xmlns:a16="http://schemas.microsoft.com/office/drawing/2014/main" id="{D90D564D-2753-A264-F553-DC05C752E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FD9C83E5-BF38-DAA9-32D7-E49A66E89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5129" y="1857801"/>
                      <a:ext cx="179536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24P</a:t>
                      </a:r>
                    </a:p>
                  </p:txBody>
                </p:sp>
              </p:grp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9F940C45-8987-A35F-24CB-CDB8AAD69918}"/>
                      </a:ext>
                    </a:extLst>
                  </p:cNvPr>
                  <p:cNvCxnSpPr>
                    <a:cxnSpLocks/>
                    <a:endCxn id="212" idx="7"/>
                  </p:cNvCxnSpPr>
                  <p:nvPr/>
                </p:nvCxnSpPr>
                <p:spPr>
                  <a:xfrm flipH="1">
                    <a:off x="7297997" y="1307759"/>
                    <a:ext cx="258175" cy="226365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993324ED-2782-58F5-9084-789F51E1C3DC}"/>
                      </a:ext>
                    </a:extLst>
                  </p:cNvPr>
                  <p:cNvCxnSpPr>
                    <a:cxnSpLocks/>
                    <a:stCxn id="43" idx="1"/>
                  </p:cNvCxnSpPr>
                  <p:nvPr/>
                </p:nvCxnSpPr>
                <p:spPr>
                  <a:xfrm flipH="1" flipV="1">
                    <a:off x="7553675" y="1313209"/>
                    <a:ext cx="298226" cy="1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4B29AED-E123-0D50-0515-CB630EB755A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27490" y="1429432"/>
                    <a:ext cx="86562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통합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A7810FE6-988A-7A92-6B9D-5A55ACA078B5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1197154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8273C4CC-5322-C9F4-9F2C-20E0F4C16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772F66C-9843-6F35-6FE9-1F7367BA1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1827" y="1059098"/>
                      <a:ext cx="58990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81D28E7-51B3-7E1A-1F14-3E1C904F2663}"/>
                    </a:ext>
                  </a:extLst>
                </p:cNvPr>
                <p:cNvGrpSpPr/>
                <p:nvPr/>
              </p:nvGrpSpPr>
              <p:grpSpPr>
                <a:xfrm>
                  <a:off x="6786699" y="2481636"/>
                  <a:ext cx="2282002" cy="1034814"/>
                  <a:chOff x="6786699" y="2481636"/>
                  <a:chExt cx="2282002" cy="1034814"/>
                </a:xfrm>
              </p:grpSpPr>
              <p:pic>
                <p:nvPicPr>
                  <p:cNvPr id="5" name="그림 4" descr="만화 영화, 예술, 소설, 아니메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D59B30-8C5E-9AD7-00CF-0040CB0FB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8" t="13711" r="41661" b="47670"/>
                  <a:stretch/>
                </p:blipFill>
                <p:spPr>
                  <a:xfrm>
                    <a:off x="6934905" y="2758161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75" name="그림 74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1AC5E0A-3DD6-8063-4545-F09B953B4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2635154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D928C9C1-824D-96CC-89BA-77643CF6F211}"/>
                      </a:ext>
                    </a:extLst>
                  </p:cNvPr>
                  <p:cNvSpPr/>
                  <p:nvPr/>
                </p:nvSpPr>
                <p:spPr>
                  <a:xfrm>
                    <a:off x="6879395" y="3324668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94AE1E2A-63C6-4758-29EC-49C4E80E699D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3124150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D866D203-3EB4-120D-90B4-4641E7840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43007A26-98FB-E240-1524-AB1C75AA56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0" name="직선 연결선 279">
                    <a:extLst>
                      <a:ext uri="{FF2B5EF4-FFF2-40B4-BE49-F238E27FC236}">
                        <a16:creationId xmlns:a16="http://schemas.microsoft.com/office/drawing/2014/main" id="{08F50F18-D3BE-6077-9577-278464EAFA6F}"/>
                      </a:ext>
                    </a:extLst>
                  </p:cNvPr>
                  <p:cNvCxnSpPr>
                    <a:cxnSpLocks/>
                    <a:endCxn id="5" idx="7"/>
                  </p:cNvCxnSpPr>
                  <p:nvPr/>
                </p:nvCxnSpPr>
                <p:spPr>
                  <a:xfrm flipH="1">
                    <a:off x="7297494" y="2597692"/>
                    <a:ext cx="256773" cy="22268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직선 연결선 280">
                    <a:extLst>
                      <a:ext uri="{FF2B5EF4-FFF2-40B4-BE49-F238E27FC236}">
                        <a16:creationId xmlns:a16="http://schemas.microsoft.com/office/drawing/2014/main" id="{0AA24313-D386-4D79-84CB-67904824F0D4}"/>
                      </a:ext>
                    </a:extLst>
                  </p:cNvPr>
                  <p:cNvCxnSpPr>
                    <a:cxnSpLocks/>
                    <a:stCxn id="47" idx="1"/>
                  </p:cNvCxnSpPr>
                  <p:nvPr/>
                </p:nvCxnSpPr>
                <p:spPr>
                  <a:xfrm flipH="1" flipV="1">
                    <a:off x="7554433" y="2597690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6567CCD1-64F2-7207-F91D-496BA8CDD03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9857" y="2713896"/>
                    <a:ext cx="900888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이동 속도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C460C330-FBAC-854E-C63C-D3A8CF9507B6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2481636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19DFCDB5-B6C9-F35A-4FFF-82B794E15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3BAEBD9-0B04-08CE-E15C-C01B55607D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3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불꽃 확산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5B9A7CF5-B03A-D527-1F80-B86AA56DED91}"/>
                    </a:ext>
                  </a:extLst>
                </p:cNvPr>
                <p:cNvGrpSpPr/>
                <p:nvPr/>
              </p:nvGrpSpPr>
              <p:grpSpPr>
                <a:xfrm>
                  <a:off x="6786699" y="3764262"/>
                  <a:ext cx="2282002" cy="1037901"/>
                  <a:chOff x="6786699" y="3764262"/>
                  <a:chExt cx="2282002" cy="1037901"/>
                </a:xfrm>
              </p:grpSpPr>
              <p:pic>
                <p:nvPicPr>
                  <p:cNvPr id="8" name="그림 7" descr="열, 빛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4669E8-458D-AFC7-D152-F15188FA5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04" t="25420" r="28580" b="31866"/>
                  <a:stretch/>
                </p:blipFill>
                <p:spPr>
                  <a:xfrm>
                    <a:off x="6934905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93" name="그림 9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20398F3D-840C-4BDF-8F69-FCA893A9D8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94" name="사각형: 둥근 모서리 93">
                    <a:extLst>
                      <a:ext uri="{FF2B5EF4-FFF2-40B4-BE49-F238E27FC236}">
                        <a16:creationId xmlns:a16="http://schemas.microsoft.com/office/drawing/2014/main" id="{3E963DAB-E4DD-655C-ABD7-3640F69D3795}"/>
                      </a:ext>
                    </a:extLst>
                  </p:cNvPr>
                  <p:cNvSpPr/>
                  <p:nvPr/>
                </p:nvSpPr>
                <p:spPr>
                  <a:xfrm>
                    <a:off x="6879395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68E8ECBA-6260-F0C5-A00A-C7BCD83664B1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14" name="사각형: 둥근 모서리 113">
                      <a:extLst>
                        <a:ext uri="{FF2B5EF4-FFF2-40B4-BE49-F238E27FC236}">
                          <a16:creationId xmlns:a16="http://schemas.microsoft.com/office/drawing/2014/main" id="{96DEBEB5-A283-173B-FFC7-8B90BE000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2A6E0CD0-9A49-E5AA-752A-87EC96A1C5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169A1D1-6A2B-59A1-80C4-9D87BF475E31}"/>
                      </a:ext>
                    </a:extLst>
                  </p:cNvPr>
                  <p:cNvCxnSpPr>
                    <a:cxnSpLocks/>
                    <a:endCxn id="8" idx="7"/>
                  </p:cNvCxnSpPr>
                  <p:nvPr/>
                </p:nvCxnSpPr>
                <p:spPr>
                  <a:xfrm flipH="1">
                    <a:off x="7297494" y="3880318"/>
                    <a:ext cx="258678" cy="22576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FC0420F4-00FE-B08E-A7D4-81374297B314}"/>
                      </a:ext>
                    </a:extLst>
                  </p:cNvPr>
                  <p:cNvCxnSpPr>
                    <a:cxnSpLocks/>
                    <a:stCxn id="56" idx="1"/>
                  </p:cNvCxnSpPr>
                  <p:nvPr/>
                </p:nvCxnSpPr>
                <p:spPr>
                  <a:xfrm flipH="1" flipV="1">
                    <a:off x="7554433" y="3880316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2369499-3919-1F47-04F8-8C599907D8F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117259" y="3996522"/>
                    <a:ext cx="686085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주는 피해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35C8A908-B58F-598E-CBDB-85220922C5C2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83F1D99-3B54-F3B9-0F5A-76B79D909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7C48C88-CB46-C5E8-AD88-CF2F0DEDEB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4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온도 상승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A0A96FE3-4FED-C826-5CA8-C641F9D40169}"/>
                    </a:ext>
                  </a:extLst>
                </p:cNvPr>
                <p:cNvGrpSpPr/>
                <p:nvPr/>
              </p:nvGrpSpPr>
              <p:grpSpPr>
                <a:xfrm>
                  <a:off x="6786699" y="5061525"/>
                  <a:ext cx="2282002" cy="1026352"/>
                  <a:chOff x="6786699" y="5061525"/>
                  <a:chExt cx="2282002" cy="1026352"/>
                </a:xfrm>
              </p:grpSpPr>
              <p:pic>
                <p:nvPicPr>
                  <p:cNvPr id="20" name="그림 19" descr="불, 예술, 댄스, 만화 영화이(가) 표시된 사진&#10;&#10;자동 생성된 설명">
                    <a:extLst>
                      <a:ext uri="{FF2B5EF4-FFF2-40B4-BE49-F238E27FC236}">
                        <a16:creationId xmlns:a16="http://schemas.microsoft.com/office/drawing/2014/main" id="{54D31465-8272-5C93-B621-489FCDE0B8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771" t="47639" r="2811" b="29943"/>
                  <a:stretch/>
                </p:blipFill>
                <p:spPr>
                  <a:xfrm>
                    <a:off x="6934905" y="5329588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17" name="그림 116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C1D381A-3939-9E03-2AA1-49001B38B0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18" name="사각형: 둥근 모서리 117">
                    <a:extLst>
                      <a:ext uri="{FF2B5EF4-FFF2-40B4-BE49-F238E27FC236}">
                        <a16:creationId xmlns:a16="http://schemas.microsoft.com/office/drawing/2014/main" id="{7BF90FAA-AC34-26EC-2AD7-E24CFB573DE1}"/>
                      </a:ext>
                    </a:extLst>
                  </p:cNvPr>
                  <p:cNvSpPr/>
                  <p:nvPr/>
                </p:nvSpPr>
                <p:spPr>
                  <a:xfrm>
                    <a:off x="6879395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0" name="그룹 119">
                    <a:extLst>
                      <a:ext uri="{FF2B5EF4-FFF2-40B4-BE49-F238E27FC236}">
                        <a16:creationId xmlns:a16="http://schemas.microsoft.com/office/drawing/2014/main" id="{3373366C-426A-F013-9370-E4027B99FCFB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1" name="사각형: 둥근 모서리 120">
                      <a:extLst>
                        <a:ext uri="{FF2B5EF4-FFF2-40B4-BE49-F238E27FC236}">
                          <a16:creationId xmlns:a16="http://schemas.microsoft.com/office/drawing/2014/main" id="{28C61A14-E4E2-0348-C43E-62973723D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B1A606C2-DC0B-E453-B963-9938054294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6" name="직선 연결선 285">
                    <a:extLst>
                      <a:ext uri="{FF2B5EF4-FFF2-40B4-BE49-F238E27FC236}">
                        <a16:creationId xmlns:a16="http://schemas.microsoft.com/office/drawing/2014/main" id="{8E2D1609-D90B-E51A-E0B1-A30901408E7E}"/>
                      </a:ext>
                    </a:extLst>
                  </p:cNvPr>
                  <p:cNvCxnSpPr>
                    <a:cxnSpLocks/>
                    <a:endCxn id="20" idx="7"/>
                  </p:cNvCxnSpPr>
                  <p:nvPr/>
                </p:nvCxnSpPr>
                <p:spPr>
                  <a:xfrm flipH="1">
                    <a:off x="7297494" y="5177581"/>
                    <a:ext cx="258678" cy="21421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>
                    <a:extLst>
                      <a:ext uri="{FF2B5EF4-FFF2-40B4-BE49-F238E27FC236}">
                        <a16:creationId xmlns:a16="http://schemas.microsoft.com/office/drawing/2014/main" id="{97BD0FC4-BE27-ECBA-A4AE-D4076C32F763}"/>
                      </a:ext>
                    </a:extLst>
                  </p:cNvPr>
                  <p:cNvCxnSpPr>
                    <a:cxnSpLocks/>
                    <a:stCxn id="64" idx="1"/>
                  </p:cNvCxnSpPr>
                  <p:nvPr/>
                </p:nvCxnSpPr>
                <p:spPr>
                  <a:xfrm flipH="1" flipV="1">
                    <a:off x="7553862" y="5177579"/>
                    <a:ext cx="298039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58A1080-9457-EC04-BF79-C2E1830588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971385" y="5293635"/>
                    <a:ext cx="97783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소모 방식 변경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아이덴티티 스킬 추가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838CB7AC-0403-FC6B-FDA5-3F4C8B7FA63C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0C3B3B79-053F-5B6E-C7EC-54C707037D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1EC60C8-B203-91E3-C126-DA3879EADE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194" y="1059098"/>
                      <a:ext cx="84318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꺼지지 않는 불꽃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F412A73-3D09-C957-3027-E898B4A71B10}"/>
                  </a:ext>
                </a:extLst>
              </p:cNvPr>
              <p:cNvGrpSpPr/>
              <p:nvPr/>
            </p:nvGrpSpPr>
            <p:grpSpPr>
              <a:xfrm>
                <a:off x="3649823" y="3764262"/>
                <a:ext cx="2282847" cy="2323615"/>
                <a:chOff x="3278898" y="3764262"/>
                <a:chExt cx="2282847" cy="2323615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7D52593-3341-B5CD-B7CE-ECFF936EF7D1}"/>
                    </a:ext>
                  </a:extLst>
                </p:cNvPr>
                <p:cNvGrpSpPr/>
                <p:nvPr/>
              </p:nvGrpSpPr>
              <p:grpSpPr>
                <a:xfrm>
                  <a:off x="3278898" y="5061525"/>
                  <a:ext cx="2282847" cy="1026352"/>
                  <a:chOff x="3156097" y="5061525"/>
                  <a:chExt cx="2282847" cy="1026352"/>
                </a:xfrm>
              </p:grpSpPr>
              <p:pic>
                <p:nvPicPr>
                  <p:cNvPr id="1026" name="Picture 2" descr="스토리 핀 이미지">
                    <a:extLst>
                      <a:ext uri="{FF2B5EF4-FFF2-40B4-BE49-F238E27FC236}">
                        <a16:creationId xmlns:a16="http://schemas.microsoft.com/office/drawing/2014/main" id="{3880AE51-4F25-7F7C-45BE-E44D386113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122" t="51892" r="22890" b="9196"/>
                  <a:stretch/>
                </p:blipFill>
                <p:spPr bwMode="auto">
                  <a:xfrm>
                    <a:off x="4865937" y="5329588"/>
                    <a:ext cx="424800" cy="4248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그림 12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52B28AD-5E52-75C9-2BC8-BC750BF30C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61B718E-47AC-1B6F-5E57-34EBC047D3D0}"/>
                      </a:ext>
                    </a:extLst>
                  </p:cNvPr>
                  <p:cNvSpPr/>
                  <p:nvPr/>
                </p:nvSpPr>
                <p:spPr>
                  <a:xfrm>
                    <a:off x="4810427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BC3F16FA-AD84-580B-B89B-42761F7741AB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7" name="사각형: 둥근 모서리 126">
                      <a:extLst>
                        <a:ext uri="{FF2B5EF4-FFF2-40B4-BE49-F238E27FC236}">
                          <a16:creationId xmlns:a16="http://schemas.microsoft.com/office/drawing/2014/main" id="{09681CEA-51A6-776B-B5C3-325DE421D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2B90F4C4-0A36-4D05-485E-FA99188BFA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9" name="직선 연결선 268">
                    <a:extLst>
                      <a:ext uri="{FF2B5EF4-FFF2-40B4-BE49-F238E27FC236}">
                        <a16:creationId xmlns:a16="http://schemas.microsoft.com/office/drawing/2014/main" id="{5C71FC56-8D33-735C-F629-09F82DE84675}"/>
                      </a:ext>
                    </a:extLst>
                  </p:cNvPr>
                  <p:cNvCxnSpPr>
                    <a:cxnSpLocks/>
                    <a:endCxn id="1026" idx="1"/>
                  </p:cNvCxnSpPr>
                  <p:nvPr/>
                </p:nvCxnSpPr>
                <p:spPr>
                  <a:xfrm>
                    <a:off x="4668626" y="5174751"/>
                    <a:ext cx="259522" cy="21704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직선 연결선 269">
                    <a:extLst>
                      <a:ext uri="{FF2B5EF4-FFF2-40B4-BE49-F238E27FC236}">
                        <a16:creationId xmlns:a16="http://schemas.microsoft.com/office/drawing/2014/main" id="{135E6F9B-0E76-3300-127D-8557C5468861}"/>
                      </a:ext>
                    </a:extLst>
                  </p:cNvPr>
                  <p:cNvCxnSpPr>
                    <a:cxnSpLocks/>
                    <a:stCxn id="74" idx="3"/>
                  </p:cNvCxnSpPr>
                  <p:nvPr/>
                </p:nvCxnSpPr>
                <p:spPr>
                  <a:xfrm flipV="1">
                    <a:off x="4372897" y="5174751"/>
                    <a:ext cx="298800" cy="283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7277AF54-C7D3-D89A-A9E5-A47795412F9E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505" y="5293635"/>
                    <a:ext cx="791984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회복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A5804C3A-1C11-928E-F6A8-70CAD2E1EA8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69761BA3-D0D1-A49D-D840-7DB9E9BCB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E5C7939-2383-0D6E-4EE9-65684A01D9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4577" y="1059098"/>
                      <a:ext cx="22442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잔불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124C4F3-624F-0503-E876-5F4D0B628D44}"/>
                    </a:ext>
                  </a:extLst>
                </p:cNvPr>
                <p:cNvGrpSpPr/>
                <p:nvPr/>
              </p:nvGrpSpPr>
              <p:grpSpPr>
                <a:xfrm>
                  <a:off x="3278898" y="3764262"/>
                  <a:ext cx="2282847" cy="1037901"/>
                  <a:chOff x="3156097" y="3764262"/>
                  <a:chExt cx="2282847" cy="1037901"/>
                </a:xfrm>
              </p:grpSpPr>
              <p:pic>
                <p:nvPicPr>
                  <p:cNvPr id="24" name="그림 23" descr="열, 불, 우주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3C898E77-1B36-FC0C-D4CB-DB393ADE46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926" t="9484" r="9484" b="9926"/>
                  <a:stretch/>
                </p:blipFill>
                <p:spPr>
                  <a:xfrm>
                    <a:off x="4865937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94" name="그림 1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B9F7D285-E18E-99A1-AC68-C123A81A71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95" name="사각형: 둥근 모서리 194">
                    <a:extLst>
                      <a:ext uri="{FF2B5EF4-FFF2-40B4-BE49-F238E27FC236}">
                        <a16:creationId xmlns:a16="http://schemas.microsoft.com/office/drawing/2014/main" id="{1B9B2686-7653-5FF4-B7E4-581E91892B14}"/>
                      </a:ext>
                    </a:extLst>
                  </p:cNvPr>
                  <p:cNvSpPr/>
                  <p:nvPr/>
                </p:nvSpPr>
                <p:spPr>
                  <a:xfrm>
                    <a:off x="4810427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96" name="그룹 195">
                    <a:extLst>
                      <a:ext uri="{FF2B5EF4-FFF2-40B4-BE49-F238E27FC236}">
                        <a16:creationId xmlns:a16="http://schemas.microsoft.com/office/drawing/2014/main" id="{EC9CE938-0529-18D7-AE89-AF851C9B07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97" name="사각형: 둥근 모서리 196">
                      <a:extLst>
                        <a:ext uri="{FF2B5EF4-FFF2-40B4-BE49-F238E27FC236}">
                          <a16:creationId xmlns:a16="http://schemas.microsoft.com/office/drawing/2014/main" id="{ADD99E29-29D8-89BD-E628-3BB990B7F9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85629F85-22CD-A5A0-5977-866360660E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1" name="직선 연결선 260">
                    <a:extLst>
                      <a:ext uri="{FF2B5EF4-FFF2-40B4-BE49-F238E27FC236}">
                        <a16:creationId xmlns:a16="http://schemas.microsoft.com/office/drawing/2014/main" id="{1D0445C7-EC98-D3A9-5224-FF11B8CB2039}"/>
                      </a:ext>
                    </a:extLst>
                  </p:cNvPr>
                  <p:cNvCxnSpPr>
                    <a:cxnSpLocks/>
                    <a:endCxn id="24" idx="1"/>
                  </p:cNvCxnSpPr>
                  <p:nvPr/>
                </p:nvCxnSpPr>
                <p:spPr>
                  <a:xfrm>
                    <a:off x="4668855" y="3883246"/>
                    <a:ext cx="259293" cy="222839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595100D5-39D1-C2A2-AFE7-D7A3F0DFDCCF}"/>
                      </a:ext>
                    </a:extLst>
                  </p:cNvPr>
                  <p:cNvSpPr txBox="1"/>
                  <p:nvPr/>
                </p:nvSpPr>
                <p:spPr>
                  <a:xfrm>
                    <a:off x="3222635" y="3996522"/>
                    <a:ext cx="1083731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마나 회복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E17EFE4B-3F84-B9C5-6C30-8B54A5B0DBBA}"/>
                      </a:ext>
                    </a:extLst>
                  </p:cNvPr>
                  <p:cNvCxnSpPr>
                    <a:cxnSpLocks/>
                    <a:stCxn id="98" idx="3"/>
                  </p:cNvCxnSpPr>
                  <p:nvPr/>
                </p:nvCxnSpPr>
                <p:spPr>
                  <a:xfrm>
                    <a:off x="4372897" y="3880318"/>
                    <a:ext cx="298800" cy="585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8F2E092A-D3CD-5E5A-2D95-11C53EB48A7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0342AA08-4098-7F92-C348-5CB99021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7FD3E207-B197-86DA-BE55-778AB0E91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475" y="1059098"/>
                      <a:ext cx="33663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열복사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31807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02D0F1-B17C-0012-8D11-6B0079C34F1E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680703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60373"/>
              </p:ext>
            </p:extLst>
          </p:nvPr>
        </p:nvGraphicFramePr>
        <p:xfrm>
          <a:off x="2830889" y="1328735"/>
          <a:ext cx="8682991" cy="14827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현신한다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통합된다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CA1802-99E4-5D6B-4F85-2DFAA8F3A3A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87945"/>
              </p:ext>
            </p:extLst>
          </p:nvPr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941E8796-89A7-9634-4184-14A3008CA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64" name="그림 6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90B8DD5A-2B49-8C7B-4E72-4783DC9DD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669937" y="4015642"/>
            <a:ext cx="424800" cy="424800"/>
          </a:xfrm>
          <a:prstGeom prst="ellipse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2FE20-10A9-2B38-6657-C87E9ABD6077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3B90D0FE-19A1-BDFC-34CE-56DEC5FDC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827DB10-8A0C-5842-DF26-91A18FE75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BB80419-08A7-4EAE-0622-A6FB3086F968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63D988-B69E-B61E-226B-AE67ED5FDBF2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718BD57-A745-B982-7268-075F78E8052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F1DC8E-10EB-3B55-E09B-876F90F289F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49124"/>
              </p:ext>
            </p:extLst>
          </p:nvPr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0F0EB7B-CE12-AB71-FB40-070E796152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9F2E445-5C61-1912-12EF-04A0C4FA57E4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17663D-3FD2-6F27-22B3-8AC96B2FEB21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F95CE9B-4AEF-680A-6F82-6427C01FD031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8C7B9A-208E-D147-8EC1-B2C503251FE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pic>
        <p:nvPicPr>
          <p:cNvPr id="433" name="그림 43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9CAD035-E422-46C1-234C-37FC35EA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7203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BEDF0DB-EE6A-07A1-7DEF-857B586AE98A}"/>
              </a:ext>
            </a:extLst>
          </p:cNvPr>
          <p:cNvSpPr/>
          <p:nvPr/>
        </p:nvSpPr>
        <p:spPr>
          <a:xfrm>
            <a:off x="614427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8B9374-B3F9-4365-5C0A-4F33BD87B0E0}"/>
              </a:ext>
            </a:extLst>
          </p:cNvPr>
          <p:cNvGrpSpPr/>
          <p:nvPr/>
        </p:nvGrpSpPr>
        <p:grpSpPr>
          <a:xfrm>
            <a:off x="685393" y="4381631"/>
            <a:ext cx="393888" cy="204576"/>
            <a:chOff x="6707952" y="1814050"/>
            <a:chExt cx="393888" cy="20457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04A686A1-BBAE-28B5-BD24-28C7AFBE37AF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79CC02-237F-8D3B-5369-71979DA6187D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B56EEF1C-05EB-67AE-FAEB-B2143A5870BD}"/>
              </a:ext>
            </a:extLst>
          </p:cNvPr>
          <p:cNvSpPr txBox="1"/>
          <p:nvPr/>
        </p:nvSpPr>
        <p:spPr>
          <a:xfrm>
            <a:off x="1700190" y="2540666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확산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B67CA802-7249-1733-5B4C-D1596130FA14}"/>
              </a:ext>
            </a:extLst>
          </p:cNvPr>
          <p:cNvSpPr txBox="1"/>
          <p:nvPr/>
        </p:nvSpPr>
        <p:spPr>
          <a:xfrm>
            <a:off x="1700190" y="3860559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온도 상승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78490EB-05E7-C1A2-F32F-9DBBAC36C336}"/>
              </a:ext>
            </a:extLst>
          </p:cNvPr>
          <p:cNvSpPr txBox="1"/>
          <p:nvPr/>
        </p:nvSpPr>
        <p:spPr>
          <a:xfrm>
            <a:off x="621689" y="3860559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열복사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7" name="그룹 486">
            <a:extLst>
              <a:ext uri="{FF2B5EF4-FFF2-40B4-BE49-F238E27FC236}">
                <a16:creationId xmlns:a16="http://schemas.microsoft.com/office/drawing/2014/main" id="{9FF55916-20A1-87AA-9B5D-EE559912C266}"/>
              </a:ext>
            </a:extLst>
          </p:cNvPr>
          <p:cNvGrpSpPr/>
          <p:nvPr/>
        </p:nvGrpSpPr>
        <p:grpSpPr>
          <a:xfrm>
            <a:off x="2830888" y="4513658"/>
            <a:ext cx="3610401" cy="1545987"/>
            <a:chOff x="2185158" y="2590474"/>
            <a:chExt cx="3610401" cy="1694324"/>
          </a:xfrm>
        </p:grpSpPr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0240F3F0-F90B-31CD-E870-31AB29CD6EE6}"/>
                </a:ext>
              </a:extLst>
            </p:cNvPr>
            <p:cNvSpPr/>
            <p:nvPr/>
          </p:nvSpPr>
          <p:spPr>
            <a:xfrm>
              <a:off x="2185158" y="2746027"/>
              <a:ext cx="3610401" cy="1538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3" name="그룹 572">
              <a:extLst>
                <a:ext uri="{FF2B5EF4-FFF2-40B4-BE49-F238E27FC236}">
                  <a16:creationId xmlns:a16="http://schemas.microsoft.com/office/drawing/2014/main" id="{4CE28DEB-355C-A5CB-A106-E755FF1E54F1}"/>
                </a:ext>
              </a:extLst>
            </p:cNvPr>
            <p:cNvGrpSpPr/>
            <p:nvPr/>
          </p:nvGrpSpPr>
          <p:grpSpPr>
            <a:xfrm>
              <a:off x="2307425" y="2590474"/>
              <a:ext cx="914400" cy="272236"/>
              <a:chOff x="2307425" y="2590474"/>
              <a:chExt cx="914400" cy="272236"/>
            </a:xfrm>
          </p:grpSpPr>
          <p:sp>
            <p:nvSpPr>
              <p:cNvPr id="574" name="직사각형 573">
                <a:extLst>
                  <a:ext uri="{FF2B5EF4-FFF2-40B4-BE49-F238E27FC236}">
                    <a16:creationId xmlns:a16="http://schemas.microsoft.com/office/drawing/2014/main" id="{CF9826C1-D343-5645-BFF2-1A29DC4134B4}"/>
                  </a:ext>
                </a:extLst>
              </p:cNvPr>
              <p:cNvSpPr/>
              <p:nvPr/>
            </p:nvSpPr>
            <p:spPr>
              <a:xfrm>
                <a:off x="2307425" y="2610535"/>
                <a:ext cx="9144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5" name="TextBox 574">
                <a:extLst>
                  <a:ext uri="{FF2B5EF4-FFF2-40B4-BE49-F238E27FC236}">
                    <a16:creationId xmlns:a16="http://schemas.microsoft.com/office/drawing/2014/main" id="{A0905A1E-1F5C-7DD3-74D9-283FA1801182}"/>
                  </a:ext>
                </a:extLst>
              </p:cNvPr>
              <p:cNvSpPr txBox="1"/>
              <p:nvPr/>
            </p:nvSpPr>
            <p:spPr>
              <a:xfrm>
                <a:off x="2380218" y="2590474"/>
                <a:ext cx="771663" cy="27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AC8AC5-6E5F-C708-7CCA-DD74E9A911F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48256"/>
              </p:ext>
            </p:extLst>
          </p:nvPr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연소 게이지가 차오른다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잃는다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돌려받는다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1FB3BF2C-2E94-DA34-D6D5-49CDE7669372}"/>
              </a:ext>
            </a:extLst>
          </p:cNvPr>
          <p:cNvGrpSpPr/>
          <p:nvPr/>
        </p:nvGrpSpPr>
        <p:grpSpPr>
          <a:xfrm>
            <a:off x="3025665" y="4926699"/>
            <a:ext cx="3123162" cy="683958"/>
            <a:chOff x="2945954" y="4907829"/>
            <a:chExt cx="4502718" cy="986075"/>
          </a:xfrm>
        </p:grpSpPr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30A96B62-E69A-8BBE-87E3-7F7C818D4260}"/>
                </a:ext>
              </a:extLst>
            </p:cNvPr>
            <p:cNvGrpSpPr/>
            <p:nvPr/>
          </p:nvGrpSpPr>
          <p:grpSpPr>
            <a:xfrm>
              <a:off x="6255121" y="4907829"/>
              <a:ext cx="1193551" cy="986075"/>
              <a:chOff x="11451082" y="4590712"/>
              <a:chExt cx="1193551" cy="986075"/>
            </a:xfrm>
          </p:grpSpPr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id="{AEDA4C47-8EC9-E46A-9FEE-4554E1B3BB46}"/>
                  </a:ext>
                </a:extLst>
              </p:cNvPr>
              <p:cNvGrpSpPr/>
              <p:nvPr/>
            </p:nvGrpSpPr>
            <p:grpSpPr>
              <a:xfrm>
                <a:off x="11451082" y="4590714"/>
                <a:ext cx="1193551" cy="977204"/>
                <a:chOff x="1136848" y="2706156"/>
                <a:chExt cx="2246328" cy="1839150"/>
              </a:xfrm>
            </p:grpSpPr>
            <p:pic>
              <p:nvPicPr>
                <p:cNvPr id="240" name="그림 23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929C4858-9512-1BE8-C6F7-2174DA5EE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136848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241" name="그림 240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94F3B4D0-8A32-BF88-F8DC-4C6BFBCB0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927445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</p:grpSp>
          <p:pic>
            <p:nvPicPr>
              <p:cNvPr id="236" name="그림 235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91C2ECA4-5684-FFB8-FB6D-E7321562B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8"/>
              <a:stretch/>
            </p:blipFill>
            <p:spPr>
              <a:xfrm>
                <a:off x="11451082" y="4590712"/>
                <a:ext cx="773480" cy="977206"/>
              </a:xfrm>
              <a:prstGeom prst="rect">
                <a:avLst/>
              </a:prstGeom>
              <a:effectLst>
                <a:glow rad="38100">
                  <a:srgbClr val="FF0000"/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7" name="그림 236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192156AA-3681-0ACD-D3C7-0F51C3A6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6"/>
              <a:stretch/>
            </p:blipFill>
            <p:spPr>
              <a:xfrm>
                <a:off x="11871153" y="4590712"/>
                <a:ext cx="773480" cy="977205"/>
              </a:xfrm>
              <a:prstGeom prst="rect">
                <a:avLst/>
              </a:prstGeom>
              <a:effectLst>
                <a:glow rad="38100">
                  <a:srgbClr val="FF0000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8" name="그림 237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4B9BB15E-7377-0E20-DA03-F5FB23B0E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11782153" y="4645189"/>
                <a:ext cx="532683" cy="931598"/>
              </a:xfrm>
              <a:prstGeom prst="rect">
                <a:avLst/>
              </a:prstGeom>
              <a:effectLst>
                <a:glow rad="63500">
                  <a:srgbClr val="8C1B1B"/>
                </a:glow>
                <a:softEdge rad="0"/>
              </a:effectLst>
            </p:spPr>
          </p:pic>
          <p:pic>
            <p:nvPicPr>
              <p:cNvPr id="239" name="그림 238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BD647E5-A485-440E-00D5-58F7B2DA4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67772" r="30870" b="16615"/>
              <a:stretch/>
            </p:blipFill>
            <p:spPr>
              <a:xfrm>
                <a:off x="11783665" y="5354856"/>
                <a:ext cx="532683" cy="217382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F4F0B5DB-8DC3-C2F1-3AB3-22646BEF604C}"/>
                </a:ext>
              </a:extLst>
            </p:cNvPr>
            <p:cNvGrpSpPr/>
            <p:nvPr/>
          </p:nvGrpSpPr>
          <p:grpSpPr>
            <a:xfrm>
              <a:off x="2945954" y="4907829"/>
              <a:ext cx="1193551" cy="986074"/>
              <a:chOff x="10134148" y="4590713"/>
              <a:chExt cx="1193551" cy="986074"/>
            </a:xfrm>
          </p:grpSpPr>
          <p:pic>
            <p:nvPicPr>
              <p:cNvPr id="243" name="그림 242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EF3E8843-87D1-2522-ED0A-14551A585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7"/>
              <a:stretch/>
            </p:blipFill>
            <p:spPr>
              <a:xfrm>
                <a:off x="10134148" y="4590714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4" name="그림 243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E08AC3C5-3CA1-4830-0F8B-AE0344E1C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7"/>
              <a:stretch/>
            </p:blipFill>
            <p:spPr>
              <a:xfrm>
                <a:off x="10554219" y="4590714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5" name="그림 244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15BE6AF-A0E2-C35A-ECFC-B146D74BD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10466731" y="4645189"/>
                <a:ext cx="532683" cy="931598"/>
              </a:xfrm>
              <a:prstGeom prst="rect">
                <a:avLst/>
              </a:prstGeom>
              <a:effectLst>
                <a:glow rad="63500">
                  <a:srgbClr val="8C1B1B"/>
                </a:glow>
              </a:effectLst>
            </p:spPr>
          </p:pic>
          <p:pic>
            <p:nvPicPr>
              <p:cNvPr id="246" name="그림 245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34537A5E-DBED-9AB4-7A28-6C9F5D055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2888" r="30870" b="16615"/>
              <a:stretch/>
            </p:blipFill>
            <p:spPr>
              <a:xfrm>
                <a:off x="10466731" y="4590713"/>
                <a:ext cx="532683" cy="981526"/>
              </a:xfrm>
              <a:prstGeom prst="rect">
                <a:avLst/>
              </a:prstGeom>
              <a:effectLst/>
            </p:spPr>
          </p:pic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1608A682-5190-7281-7565-D6BC10E4D82D}"/>
                </a:ext>
              </a:extLst>
            </p:cNvPr>
            <p:cNvGrpSpPr/>
            <p:nvPr/>
          </p:nvGrpSpPr>
          <p:grpSpPr>
            <a:xfrm>
              <a:off x="4600538" y="4907830"/>
              <a:ext cx="1193551" cy="986073"/>
              <a:chOff x="2515041" y="5209256"/>
              <a:chExt cx="1193551" cy="986073"/>
            </a:xfrm>
          </p:grpSpPr>
          <p:pic>
            <p:nvPicPr>
              <p:cNvPr id="248" name="그림 247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18B23993-158D-47C7-E338-11407BFBD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7"/>
              <a:stretch/>
            </p:blipFill>
            <p:spPr>
              <a:xfrm>
                <a:off x="2515041" y="5209256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9" name="그림 248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35158DF6-3A4C-BCD7-E0AE-007064948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7"/>
              <a:stretch/>
            </p:blipFill>
            <p:spPr>
              <a:xfrm>
                <a:off x="2935112" y="5209256"/>
                <a:ext cx="773480" cy="977204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0" name="그림 249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C44A54E9-6AE8-EC2A-DD13-1A740FF63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43820" r="52380" b="41098"/>
              <a:stretch/>
            </p:blipFill>
            <p:spPr>
              <a:xfrm>
                <a:off x="2515041" y="5761302"/>
                <a:ext cx="773480" cy="425157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51" name="그림 250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B328FAAE-9259-F01D-07FF-2DD65B5FC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43821" r="13428" b="41097"/>
              <a:stretch/>
            </p:blipFill>
            <p:spPr>
              <a:xfrm>
                <a:off x="2935112" y="5761302"/>
                <a:ext cx="773480" cy="425158"/>
              </a:xfrm>
              <a:prstGeom prst="rect">
                <a:avLst/>
              </a:prstGeom>
              <a:effectLst>
                <a:softEdge rad="0"/>
              </a:effectLst>
            </p:spPr>
          </p:pic>
          <p:pic>
            <p:nvPicPr>
              <p:cNvPr id="252" name="그림 251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B10F47D-4327-8E76-175A-611D9E0ED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847624" y="5263731"/>
                <a:ext cx="532683" cy="931598"/>
              </a:xfrm>
              <a:prstGeom prst="rect">
                <a:avLst/>
              </a:prstGeom>
              <a:effectLst>
                <a:glow rad="63500">
                  <a:srgbClr val="8C1B1B"/>
                </a:glow>
              </a:effectLst>
            </p:spPr>
          </p:pic>
          <p:pic>
            <p:nvPicPr>
              <p:cNvPr id="253" name="그림 252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9358725F-769E-5E63-5496-44112E46C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48329" r="30870" b="16615"/>
              <a:stretch/>
            </p:blipFill>
            <p:spPr>
              <a:xfrm>
                <a:off x="2847624" y="5702682"/>
                <a:ext cx="532683" cy="488099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54" name="화살표: 오른쪽 253">
            <a:extLst>
              <a:ext uri="{FF2B5EF4-FFF2-40B4-BE49-F238E27FC236}">
                <a16:creationId xmlns:a16="http://schemas.microsoft.com/office/drawing/2014/main" id="{D71145AB-0C37-1201-01D6-D586924A616C}"/>
              </a:ext>
            </a:extLst>
          </p:cNvPr>
          <p:cNvSpPr/>
          <p:nvPr/>
        </p:nvSpPr>
        <p:spPr>
          <a:xfrm>
            <a:off x="3906157" y="5279777"/>
            <a:ext cx="194783" cy="150780"/>
          </a:xfrm>
          <a:prstGeom prst="rightArrow">
            <a:avLst/>
          </a:prstGeom>
          <a:solidFill>
            <a:srgbClr val="F2D57E"/>
          </a:solidFill>
          <a:ln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67D38F2A-3AE0-211D-6C3E-89E642186DDE}"/>
              </a:ext>
            </a:extLst>
          </p:cNvPr>
          <p:cNvSpPr txBox="1"/>
          <p:nvPr/>
        </p:nvSpPr>
        <p:spPr>
          <a:xfrm>
            <a:off x="2958462" y="5644840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최대치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200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3E01FAD8-0F65-BB99-D597-A0B7238ED4C1}"/>
              </a:ext>
            </a:extLst>
          </p:cNvPr>
          <p:cNvSpPr txBox="1"/>
          <p:nvPr/>
        </p:nvSpPr>
        <p:spPr>
          <a:xfrm>
            <a:off x="4033730" y="5633795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획득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6579A389-6390-C575-B757-F63D3C2C41F9}"/>
              </a:ext>
            </a:extLst>
          </p:cNvPr>
          <p:cNvSpPr txBox="1"/>
          <p:nvPr/>
        </p:nvSpPr>
        <p:spPr>
          <a:xfrm>
            <a:off x="5163192" y="5633795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획득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225611FC-E5C7-9847-4B9C-2CBDB9F637E2}"/>
              </a:ext>
            </a:extLst>
          </p:cNvPr>
          <p:cNvGrpSpPr/>
          <p:nvPr/>
        </p:nvGrpSpPr>
        <p:grpSpPr>
          <a:xfrm>
            <a:off x="7903688" y="4513658"/>
            <a:ext cx="3610401" cy="1545987"/>
            <a:chOff x="2185158" y="2590474"/>
            <a:chExt cx="3610401" cy="1694324"/>
          </a:xfrm>
        </p:grpSpPr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4A92FFE4-4F00-92AF-525E-987B28EDEDDE}"/>
                </a:ext>
              </a:extLst>
            </p:cNvPr>
            <p:cNvSpPr/>
            <p:nvPr/>
          </p:nvSpPr>
          <p:spPr>
            <a:xfrm>
              <a:off x="2185158" y="2746027"/>
              <a:ext cx="3610401" cy="1538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17DD6EB5-8281-C532-37DD-F5A91C5D54B2}"/>
                </a:ext>
              </a:extLst>
            </p:cNvPr>
            <p:cNvGrpSpPr/>
            <p:nvPr/>
          </p:nvGrpSpPr>
          <p:grpSpPr>
            <a:xfrm>
              <a:off x="2307425" y="2590474"/>
              <a:ext cx="1097730" cy="272236"/>
              <a:chOff x="2307425" y="2590474"/>
              <a:chExt cx="1097730" cy="272236"/>
            </a:xfrm>
          </p:grpSpPr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7EF9D04F-C7E8-8DB2-11ED-2DFD8CDEE551}"/>
                  </a:ext>
                </a:extLst>
              </p:cNvPr>
              <p:cNvSpPr/>
              <p:nvPr/>
            </p:nvSpPr>
            <p:spPr>
              <a:xfrm>
                <a:off x="2307425" y="2610535"/>
                <a:ext cx="9144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3" name="TextBox 582">
                <a:extLst>
                  <a:ext uri="{FF2B5EF4-FFF2-40B4-BE49-F238E27FC236}">
                    <a16:creationId xmlns:a16="http://schemas.microsoft.com/office/drawing/2014/main" id="{BD963039-43C0-44C2-592F-1923E9EFA571}"/>
                  </a:ext>
                </a:extLst>
              </p:cNvPr>
              <p:cNvSpPr txBox="1"/>
              <p:nvPr/>
            </p:nvSpPr>
            <p:spPr>
              <a:xfrm>
                <a:off x="2380218" y="2590474"/>
                <a:ext cx="1024937" cy="2722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환급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3D033A93-1B86-A266-DF51-903608A55D87}"/>
              </a:ext>
            </a:extLst>
          </p:cNvPr>
          <p:cNvGrpSpPr/>
          <p:nvPr/>
        </p:nvGrpSpPr>
        <p:grpSpPr>
          <a:xfrm>
            <a:off x="8343571" y="4926696"/>
            <a:ext cx="827867" cy="683956"/>
            <a:chOff x="11451082" y="4590714"/>
            <a:chExt cx="1193551" cy="986073"/>
          </a:xfrm>
        </p:grpSpPr>
        <p:grpSp>
          <p:nvGrpSpPr>
            <p:cNvPr id="598" name="그룹 597">
              <a:extLst>
                <a:ext uri="{FF2B5EF4-FFF2-40B4-BE49-F238E27FC236}">
                  <a16:creationId xmlns:a16="http://schemas.microsoft.com/office/drawing/2014/main" id="{9693CE2D-2DB5-2F5C-7459-04C6951D3F1E}"/>
                </a:ext>
              </a:extLst>
            </p:cNvPr>
            <p:cNvGrpSpPr/>
            <p:nvPr/>
          </p:nvGrpSpPr>
          <p:grpSpPr>
            <a:xfrm>
              <a:off x="11451082" y="4590714"/>
              <a:ext cx="1193551" cy="977204"/>
              <a:chOff x="1136848" y="2706156"/>
              <a:chExt cx="2246328" cy="1839150"/>
            </a:xfrm>
          </p:grpSpPr>
          <p:pic>
            <p:nvPicPr>
              <p:cNvPr id="603" name="그림 602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3DECAAA6-A91B-4602-E690-0ACF05DC1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7"/>
              <a:stretch/>
            </p:blipFill>
            <p:spPr>
              <a:xfrm>
                <a:off x="1136848" y="2706156"/>
                <a:ext cx="1455731" cy="1839150"/>
              </a:xfrm>
              <a:prstGeom prst="rect">
                <a:avLst/>
              </a:prstGeom>
              <a:effectLst>
                <a:glow rad="12700">
                  <a:schemeClr val="tx1"/>
                </a:glow>
              </a:effectLst>
            </p:spPr>
          </p:pic>
          <p:pic>
            <p:nvPicPr>
              <p:cNvPr id="604" name="그림 603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C2DFA85D-E448-CD74-14CD-45CD04815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7"/>
              <a:stretch/>
            </p:blipFill>
            <p:spPr>
              <a:xfrm>
                <a:off x="1927445" y="2706156"/>
                <a:ext cx="1455731" cy="1839150"/>
              </a:xfrm>
              <a:prstGeom prst="rect">
                <a:avLst/>
              </a:prstGeom>
              <a:effectLst>
                <a:glow rad="12700">
                  <a:schemeClr val="tx1"/>
                </a:glow>
              </a:effectLst>
            </p:spPr>
          </p:pic>
        </p:grpSp>
        <p:pic>
          <p:nvPicPr>
            <p:cNvPr id="599" name="그림 598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37373ABC-57B1-C6CF-A7D0-77D964F6E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43084" r="52380" b="41098"/>
            <a:stretch/>
          </p:blipFill>
          <p:spPr>
            <a:xfrm>
              <a:off x="11451082" y="5122002"/>
              <a:ext cx="773480" cy="445915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0" name="그림 599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FB1C3C2-3A33-E147-C180-A5727D649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8" t="43399" r="13428" b="41096"/>
            <a:stretch/>
          </p:blipFill>
          <p:spPr>
            <a:xfrm>
              <a:off x="11871153" y="5130869"/>
              <a:ext cx="773480" cy="437052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1" name="그림 600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17965B64-8C20-276B-7F08-071DADD96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16475" r="30870" b="16615"/>
            <a:stretch/>
          </p:blipFill>
          <p:spPr>
            <a:xfrm>
              <a:off x="11782153" y="4645189"/>
              <a:ext cx="532683" cy="931598"/>
            </a:xfrm>
            <a:prstGeom prst="rect">
              <a:avLst/>
            </a:prstGeom>
            <a:effectLst>
              <a:glow rad="38100">
                <a:schemeClr val="bg1"/>
              </a:glow>
              <a:softEdge rad="0"/>
            </a:effectLst>
          </p:spPr>
        </p:pic>
      </p:grpSp>
      <p:grpSp>
        <p:nvGrpSpPr>
          <p:cNvPr id="616" name="그룹 615">
            <a:extLst>
              <a:ext uri="{FF2B5EF4-FFF2-40B4-BE49-F238E27FC236}">
                <a16:creationId xmlns:a16="http://schemas.microsoft.com/office/drawing/2014/main" id="{2AFC922B-425C-6906-4BFD-1C624BD106FD}"/>
              </a:ext>
            </a:extLst>
          </p:cNvPr>
          <p:cNvGrpSpPr/>
          <p:nvPr/>
        </p:nvGrpSpPr>
        <p:grpSpPr>
          <a:xfrm>
            <a:off x="9990268" y="4926696"/>
            <a:ext cx="827867" cy="683956"/>
            <a:chOff x="9391154" y="4926696"/>
            <a:chExt cx="827867" cy="683956"/>
          </a:xfrm>
        </p:grpSpPr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EC6D4DA5-B06D-665E-0705-F54E44CD5B6A}"/>
                </a:ext>
              </a:extLst>
            </p:cNvPr>
            <p:cNvGrpSpPr/>
            <p:nvPr/>
          </p:nvGrpSpPr>
          <p:grpSpPr>
            <a:xfrm>
              <a:off x="9391154" y="4926696"/>
              <a:ext cx="827867" cy="683956"/>
              <a:chOff x="11451082" y="4590714"/>
              <a:chExt cx="1193551" cy="986073"/>
            </a:xfrm>
          </p:grpSpPr>
          <p:grpSp>
            <p:nvGrpSpPr>
              <p:cNvPr id="609" name="그룹 608">
                <a:extLst>
                  <a:ext uri="{FF2B5EF4-FFF2-40B4-BE49-F238E27FC236}">
                    <a16:creationId xmlns:a16="http://schemas.microsoft.com/office/drawing/2014/main" id="{B221D274-BBE0-3A50-2764-398C3573D335}"/>
                  </a:ext>
                </a:extLst>
              </p:cNvPr>
              <p:cNvGrpSpPr/>
              <p:nvPr/>
            </p:nvGrpSpPr>
            <p:grpSpPr>
              <a:xfrm>
                <a:off x="11451082" y="4590714"/>
                <a:ext cx="1193551" cy="977204"/>
                <a:chOff x="1136848" y="2706156"/>
                <a:chExt cx="2246328" cy="1839150"/>
              </a:xfrm>
            </p:grpSpPr>
            <p:pic>
              <p:nvPicPr>
                <p:cNvPr id="613" name="그림 61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70E37E97-336F-5644-D8D5-3D4FA8059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136848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614" name="그림 61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F48DBC8F-7326-96E5-C565-93CC5A0EE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927445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</p:grpSp>
          <p:pic>
            <p:nvPicPr>
              <p:cNvPr id="612" name="그림 611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5D3D4CCD-6015-7DFF-9763-35259FEA1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11782152" y="4645189"/>
                <a:ext cx="532683" cy="931598"/>
              </a:xfrm>
              <a:prstGeom prst="rect">
                <a:avLst/>
              </a:prstGeom>
              <a:effectLst>
                <a:glow rad="38100">
                  <a:schemeClr val="bg1"/>
                </a:glow>
                <a:softEdge rad="0"/>
              </a:effectLst>
            </p:spPr>
          </p:pic>
        </p:grpSp>
        <p:pic>
          <p:nvPicPr>
            <p:cNvPr id="615" name="그림 614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D8F431B7-06C4-8831-58FE-012394DE8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67772" r="30870" b="16615"/>
            <a:stretch/>
          </p:blipFill>
          <p:spPr>
            <a:xfrm>
              <a:off x="9620790" y="5459872"/>
              <a:ext cx="369478" cy="150780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620" name="TextBox 619">
            <a:extLst>
              <a:ext uri="{FF2B5EF4-FFF2-40B4-BE49-F238E27FC236}">
                <a16:creationId xmlns:a16="http://schemas.microsoft.com/office/drawing/2014/main" id="{A9770715-CE4A-FF4C-1D4D-2863077DAFC3}"/>
              </a:ext>
            </a:extLst>
          </p:cNvPr>
          <p:cNvSpPr txBox="1"/>
          <p:nvPr/>
        </p:nvSpPr>
        <p:spPr>
          <a:xfrm>
            <a:off x="8431859" y="5633795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보유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02A7FC4B-7792-D737-9918-C049EAA94719}"/>
              </a:ext>
            </a:extLst>
          </p:cNvPr>
          <p:cNvSpPr txBox="1"/>
          <p:nvPr/>
        </p:nvSpPr>
        <p:spPr>
          <a:xfrm>
            <a:off x="9861067" y="5633795"/>
            <a:ext cx="1087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획득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연소 게이지 </a:t>
            </a:r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100 </a:t>
            </a:r>
            <a:r>
              <a:rPr lang="ko-KR" altLang="en-US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460966"/>
                <a:ext cx="376256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스킬의 시전 속도는 공격 속도에 영향을 받지 않습니다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헤드어택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헤드어택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0293EA-0570-B562-CF99-9A228C42A915}"/>
              </a:ext>
            </a:extLst>
          </p:cNvPr>
          <p:cNvGrpSpPr/>
          <p:nvPr/>
        </p:nvGrpSpPr>
        <p:grpSpPr>
          <a:xfrm>
            <a:off x="322191" y="994888"/>
            <a:ext cx="6007788" cy="4564148"/>
            <a:chOff x="322191" y="964677"/>
            <a:chExt cx="6007788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04970"/>
              <a:ext cx="6007788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64677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7A44E2-8950-F09C-BC59-6C9A5ACE2666}"/>
                </a:ext>
              </a:extLst>
            </p:cNvPr>
            <p:cNvGrpSpPr/>
            <p:nvPr/>
          </p:nvGrpSpPr>
          <p:grpSpPr>
            <a:xfrm>
              <a:off x="517415" y="1255702"/>
              <a:ext cx="5617341" cy="4088323"/>
              <a:chOff x="393565" y="1099945"/>
              <a:chExt cx="5617341" cy="408832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E9B157-2F00-4483-A122-0558E2FDF515}"/>
                  </a:ext>
                </a:extLst>
              </p:cNvPr>
              <p:cNvGrpSpPr/>
              <p:nvPr/>
            </p:nvGrpSpPr>
            <p:grpSpPr>
              <a:xfrm>
                <a:off x="393565" y="1099945"/>
                <a:ext cx="3836023" cy="4088323"/>
                <a:chOff x="694779" y="1228136"/>
                <a:chExt cx="3836023" cy="4088323"/>
              </a:xfrm>
            </p:grpSpPr>
            <p:pic>
              <p:nvPicPr>
                <p:cNvPr id="13" name="그림 12" descr="예술, 일러스트레이션, 소설, 가상의 캐릭터이(가) 표시된 사진&#10;&#10;자동 생성된 설명">
                  <a:extLst>
                    <a:ext uri="{FF2B5EF4-FFF2-40B4-BE49-F238E27FC236}">
                      <a16:creationId xmlns:a16="http://schemas.microsoft.com/office/drawing/2014/main" id="{DE6BE3AC-E737-2C78-DA71-6DF5041D1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779" y="1228136"/>
                  <a:ext cx="3836023" cy="3836023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872A5F1-0AB1-99B1-F5A2-975A84DA6951}"/>
                    </a:ext>
                  </a:extLst>
                </p:cNvPr>
                <p:cNvGrpSpPr/>
                <p:nvPr/>
              </p:nvGrpSpPr>
              <p:grpSpPr>
                <a:xfrm>
                  <a:off x="2066732" y="5085627"/>
                  <a:ext cx="1092117" cy="230832"/>
                  <a:chOff x="2580317" y="5613361"/>
                  <a:chExt cx="1092117" cy="230832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E3E5B60-DADE-D629-B5AA-15F390126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100059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외형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5" name="이등변 삼각형 14">
                    <a:extLst>
                      <a:ext uri="{FF2B5EF4-FFF2-40B4-BE49-F238E27FC236}">
                        <a16:creationId xmlns:a16="http://schemas.microsoft.com/office/drawing/2014/main" id="{A40DF905-079E-A7C1-61FB-9AAE5003B319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7634778-F2C3-DF75-FDFA-329CE4969A18}"/>
                  </a:ext>
                </a:extLst>
              </p:cNvPr>
              <p:cNvGrpSpPr/>
              <p:nvPr/>
            </p:nvGrpSpPr>
            <p:grpSpPr>
              <a:xfrm>
                <a:off x="4419089" y="1650578"/>
                <a:ext cx="1591817" cy="3537690"/>
                <a:chOff x="4362592" y="1401378"/>
                <a:chExt cx="1591817" cy="353769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7E66DDC1-1C58-DABD-97A3-E9C5726E732B}"/>
                    </a:ext>
                  </a:extLst>
                </p:cNvPr>
                <p:cNvGrpSpPr/>
                <p:nvPr/>
              </p:nvGrpSpPr>
              <p:grpSpPr>
                <a:xfrm>
                  <a:off x="4686273" y="1401378"/>
                  <a:ext cx="823031" cy="1053863"/>
                  <a:chOff x="4371225" y="1534939"/>
                  <a:chExt cx="823031" cy="1053863"/>
                </a:xfrm>
              </p:grpSpPr>
              <p:pic>
                <p:nvPicPr>
                  <p:cNvPr id="3" name="그림 2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9CD0431-2E28-EC58-09D3-218FAF7773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71225" y="1534939"/>
                    <a:ext cx="823031" cy="823031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04E801AF-9D60-22AD-78D9-D0AA8984D3B5}"/>
                      </a:ext>
                    </a:extLst>
                  </p:cNvPr>
                  <p:cNvGrpSpPr/>
                  <p:nvPr/>
                </p:nvGrpSpPr>
                <p:grpSpPr>
                  <a:xfrm>
                    <a:off x="4379349" y="2357970"/>
                    <a:ext cx="806782" cy="230832"/>
                    <a:chOff x="2580317" y="5613361"/>
                    <a:chExt cx="806782" cy="23083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8A4A4B6-33EB-5246-C678-F3B12577B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클래스 마크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5" name="이등변 삼각형 24">
                      <a:extLst>
                        <a:ext uri="{FF2B5EF4-FFF2-40B4-BE49-F238E27FC236}">
                          <a16:creationId xmlns:a16="http://schemas.microsoft.com/office/drawing/2014/main" id="{FBBC411D-0B7E-7BAB-2A1E-725869951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3A558E9A-399C-372A-892C-AF549F80CC5E}"/>
                    </a:ext>
                  </a:extLst>
                </p:cNvPr>
                <p:cNvGrpSpPr/>
                <p:nvPr/>
              </p:nvGrpSpPr>
              <p:grpSpPr>
                <a:xfrm>
                  <a:off x="4362592" y="2573461"/>
                  <a:ext cx="1591817" cy="2365607"/>
                  <a:chOff x="4362592" y="2573461"/>
                  <a:chExt cx="1591817" cy="236560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F5CBD85C-FF2A-7D00-1252-3264E9538650}"/>
                      </a:ext>
                    </a:extLst>
                  </p:cNvPr>
                  <p:cNvGrpSpPr/>
                  <p:nvPr/>
                </p:nvGrpSpPr>
                <p:grpSpPr>
                  <a:xfrm>
                    <a:off x="4662937" y="4708236"/>
                    <a:ext cx="991127" cy="230832"/>
                    <a:chOff x="2580317" y="5613361"/>
                    <a:chExt cx="991127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1CDA3E8-2E0C-4F26-BC73-12E6295DCD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89960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9" name="이등변 삼각형 28">
                      <a:extLst>
                        <a:ext uri="{FF2B5EF4-FFF2-40B4-BE49-F238E27FC236}">
                          <a16:creationId xmlns:a16="http://schemas.microsoft.com/office/drawing/2014/main" id="{E90615F0-71F7-E592-0BBD-66C733637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31" name="그림 30" descr="램프, 전구, 정물 사진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313EE9-441A-D837-FB6E-630D4292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62592" y="2573461"/>
                    <a:ext cx="1591817" cy="2089260"/>
                  </a:xfrm>
                  <a:prstGeom prst="rect">
                    <a:avLst/>
                  </a:prstGeom>
                </p:spPr>
              </p:pic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28328"/>
              </p:ext>
            </p:extLst>
          </p:nvPr>
        </p:nvGraphicFramePr>
        <p:xfrm>
          <a:off x="6524469" y="1135181"/>
          <a:ext cx="5084425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  -&gt;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수치로 변경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표현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0.022%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94822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16767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7358</TotalTime>
  <Words>2109</Words>
  <Application>Microsoft Office PowerPoint</Application>
  <PresentationFormat>와이드스크린</PresentationFormat>
  <Paragraphs>576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125</cp:revision>
  <dcterms:created xsi:type="dcterms:W3CDTF">2024-11-19T19:33:02Z</dcterms:created>
  <dcterms:modified xsi:type="dcterms:W3CDTF">2024-12-24T18:52:34Z</dcterms:modified>
</cp:coreProperties>
</file>